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304-05F9-4768-B11D-32F39B96FA76}" type="datetimeFigureOut">
              <a:rPr lang="es-CO" smtClean="0"/>
              <a:pPr/>
              <a:t>23/05/2012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173-516D-4F74-A2CB-1178B4CDEFA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304-05F9-4768-B11D-32F39B96FA76}" type="datetimeFigureOut">
              <a:rPr lang="es-CO" smtClean="0"/>
              <a:pPr/>
              <a:t>23/05/2012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173-516D-4F74-A2CB-1178B4CDEFA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304-05F9-4768-B11D-32F39B96FA76}" type="datetimeFigureOut">
              <a:rPr lang="es-CO" smtClean="0"/>
              <a:pPr/>
              <a:t>23/05/2012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173-516D-4F74-A2CB-1178B4CDEFA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304-05F9-4768-B11D-32F39B96FA76}" type="datetimeFigureOut">
              <a:rPr lang="es-CO" smtClean="0"/>
              <a:pPr/>
              <a:t>23/05/2012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173-516D-4F74-A2CB-1178B4CDEFA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304-05F9-4768-B11D-32F39B96FA76}" type="datetimeFigureOut">
              <a:rPr lang="es-CO" smtClean="0"/>
              <a:pPr/>
              <a:t>23/05/2012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173-516D-4F74-A2CB-1178B4CDEFA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304-05F9-4768-B11D-32F39B96FA76}" type="datetimeFigureOut">
              <a:rPr lang="es-CO" smtClean="0"/>
              <a:pPr/>
              <a:t>23/05/2012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173-516D-4F74-A2CB-1178B4CDEFA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304-05F9-4768-B11D-32F39B96FA76}" type="datetimeFigureOut">
              <a:rPr lang="es-CO" smtClean="0"/>
              <a:pPr/>
              <a:t>23/05/2012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173-516D-4F74-A2CB-1178B4CDEFA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304-05F9-4768-B11D-32F39B96FA76}" type="datetimeFigureOut">
              <a:rPr lang="es-CO" smtClean="0"/>
              <a:pPr/>
              <a:t>23/05/2012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173-516D-4F74-A2CB-1178B4CDEFA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304-05F9-4768-B11D-32F39B96FA76}" type="datetimeFigureOut">
              <a:rPr lang="es-CO" smtClean="0"/>
              <a:pPr/>
              <a:t>23/05/2012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173-516D-4F74-A2CB-1178B4CDEFA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304-05F9-4768-B11D-32F39B96FA76}" type="datetimeFigureOut">
              <a:rPr lang="es-CO" smtClean="0"/>
              <a:pPr/>
              <a:t>23/05/2012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173-516D-4F74-A2CB-1178B4CDEFA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304-05F9-4768-B11D-32F39B96FA76}" type="datetimeFigureOut">
              <a:rPr lang="es-CO" smtClean="0"/>
              <a:pPr/>
              <a:t>23/05/2012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5DD173-516D-4F74-A2CB-1178B4CDEFA6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28B304-05F9-4768-B11D-32F39B96FA76}" type="datetimeFigureOut">
              <a:rPr lang="es-CO" smtClean="0"/>
              <a:pPr/>
              <a:t>23/05/2012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5DD173-516D-4F74-A2CB-1178B4CDEFA6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968798">
            <a:off x="147904" y="342356"/>
            <a:ext cx="8212880" cy="2376264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sz="6000" dirty="0" smtClean="0">
                <a:latin typeface="Chiller" pitchFamily="82" charset="0"/>
                <a:cs typeface="Cordia New" pitchFamily="34" charset="-34"/>
              </a:rPr>
              <a:t>…TENDENCIAS DURANTE LOS OCHENTA…</a:t>
            </a:r>
            <a:endParaRPr lang="es-CO" sz="6000" dirty="0">
              <a:latin typeface="Chiller" pitchFamily="82" charset="0"/>
              <a:cs typeface="Cordia New" pitchFamily="34" charset="-34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322240" cy="3717032"/>
          </a:xfrm>
        </p:spPr>
        <p:txBody>
          <a:bodyPr>
            <a:normAutofit/>
          </a:bodyPr>
          <a:lstStyle/>
          <a:p>
            <a:pPr algn="ctr"/>
            <a:r>
              <a:rPr lang="es-CO" sz="2400" dirty="0" smtClean="0">
                <a:latin typeface="Jokerman" pitchFamily="82" charset="0"/>
              </a:rPr>
              <a:t>MAYRA </a:t>
            </a:r>
            <a:r>
              <a:rPr lang="es-CO" sz="2400" dirty="0" smtClean="0">
                <a:latin typeface="Jokerman" pitchFamily="82" charset="0"/>
              </a:rPr>
              <a:t>ALEJANDRA CABRERA CALDERÓN </a:t>
            </a:r>
          </a:p>
          <a:p>
            <a:pPr algn="ctr"/>
            <a:r>
              <a:rPr lang="es-CO" sz="2400" dirty="0" smtClean="0">
                <a:latin typeface="Jokerman" pitchFamily="82" charset="0"/>
              </a:rPr>
              <a:t>LUISA FERNANDA CHAVES GRISALES </a:t>
            </a:r>
          </a:p>
          <a:p>
            <a:pPr algn="ctr"/>
            <a:r>
              <a:rPr lang="es-CO" sz="2400" dirty="0" smtClean="0">
                <a:latin typeface="Jokerman" pitchFamily="82" charset="0"/>
              </a:rPr>
              <a:t>ADRIANA PAOLA GOMÉZ SACRO</a:t>
            </a:r>
          </a:p>
          <a:p>
            <a:pPr algn="ctr"/>
            <a:r>
              <a:rPr lang="es-CO" sz="2400" dirty="0" smtClean="0">
                <a:latin typeface="Jokerman" pitchFamily="82" charset="0"/>
              </a:rPr>
              <a:t>YULY MARCELA REYES PULECIO</a:t>
            </a:r>
          </a:p>
          <a:p>
            <a:pPr algn="ctr"/>
            <a:r>
              <a:rPr lang="es-CO" sz="2400" dirty="0" smtClean="0">
                <a:latin typeface="Jokerman" pitchFamily="82" charset="0"/>
              </a:rPr>
              <a:t>NANCY RIVERA SILVA</a:t>
            </a:r>
          </a:p>
          <a:p>
            <a:pPr algn="ctr"/>
            <a:endParaRPr lang="es-CO" sz="2400" dirty="0" smtClean="0">
              <a:latin typeface="Jokerman" pitchFamily="82" charset="0"/>
            </a:endParaRPr>
          </a:p>
          <a:p>
            <a:pPr algn="ctr"/>
            <a:r>
              <a:rPr lang="es-CO" sz="2400" dirty="0" smtClean="0">
                <a:latin typeface="Jokerman" pitchFamily="82" charset="0"/>
              </a:rPr>
              <a:t>I ACADÉMICO 2 GRUPO</a:t>
            </a:r>
          </a:p>
          <a:p>
            <a:pPr algn="l"/>
            <a:endParaRPr lang="es-CO" dirty="0"/>
          </a:p>
        </p:txBody>
      </p:sp>
    </p:spTree>
  </p:cSld>
  <p:clrMapOvr>
    <a:masterClrMapping/>
  </p:clrMapOvr>
  <p:transition spd="med"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1198913">
            <a:off x="404938" y="422405"/>
            <a:ext cx="7364180" cy="1828800"/>
          </a:xfrm>
        </p:spPr>
        <p:txBody>
          <a:bodyPr/>
          <a:lstStyle/>
          <a:p>
            <a:r>
              <a:rPr lang="es-CO" dirty="0" smtClean="0">
                <a:latin typeface="Jokerman" pitchFamily="82" charset="0"/>
              </a:rPr>
              <a:t>CARACTERÍSTICAS</a:t>
            </a:r>
            <a:endParaRPr lang="es-CO" dirty="0">
              <a:latin typeface="Jokerm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8892480" cy="410445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CO" dirty="0" smtClean="0"/>
              <a:t>Según De Landsheere  la </a:t>
            </a:r>
            <a:r>
              <a:rPr lang="es-CO" dirty="0" smtClean="0"/>
              <a:t>investigación</a:t>
            </a:r>
            <a:r>
              <a:rPr lang="es-CO" dirty="0" smtClean="0"/>
              <a:t> </a:t>
            </a:r>
            <a:r>
              <a:rPr lang="es-CO" dirty="0" smtClean="0"/>
              <a:t>educativa  se caracterizo   por:</a:t>
            </a:r>
          </a:p>
          <a:p>
            <a:pPr algn="l"/>
            <a:endParaRPr lang="es-CO" dirty="0" smtClean="0"/>
          </a:p>
          <a:p>
            <a:pPr algn="l">
              <a:buFont typeface="Wingdings" pitchFamily="2" charset="2"/>
              <a:buChar char="v"/>
            </a:pPr>
            <a:r>
              <a:rPr lang="es-CO" dirty="0" smtClean="0"/>
              <a:t> Diferencias entre los países.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/>
              <a:t> Ampliación de la investigación educativa.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/>
              <a:t> Alta calidad  teórica, técnica y metódica en la investigación y la práctica educativa.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/>
              <a:t>Calidad  científica en la investigación educativa.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CO" dirty="0" smtClean="0"/>
              <a:t>Ningún paradigma  contesta  interrogantes  planteados en el ámbito educativo.</a:t>
            </a:r>
            <a:endParaRPr lang="es-CO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es-CO" dirty="0" smtClean="0"/>
          </a:p>
          <a:p>
            <a:pPr algn="l">
              <a:buFont typeface="Wingdings" pitchFamily="2" charset="2"/>
              <a:buChar char="v"/>
            </a:pPr>
            <a:endParaRPr lang="es-CO" dirty="0" smtClean="0"/>
          </a:p>
          <a:p>
            <a:pPr algn="l">
              <a:buFont typeface="Wingdings" pitchFamily="2" charset="2"/>
              <a:buChar char="v"/>
            </a:pPr>
            <a:endParaRPr lang="es-CO" dirty="0" smtClean="0"/>
          </a:p>
          <a:p>
            <a:pPr algn="l"/>
            <a:endParaRPr lang="es-CO" dirty="0" smtClean="0"/>
          </a:p>
          <a:p>
            <a:pPr algn="l"/>
            <a:endParaRPr lang="es-CO" dirty="0" smtClean="0"/>
          </a:p>
          <a:p>
            <a:pPr algn="ctr"/>
            <a:endParaRPr lang="es-CO" dirty="0"/>
          </a:p>
        </p:txBody>
      </p:sp>
    </p:spTree>
  </p:cSld>
  <p:clrMapOvr>
    <a:masterClrMapping/>
  </p:clrMapOvr>
  <p:transition spd="med">
    <p:wedg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398979">
            <a:off x="533400" y="404664"/>
            <a:ext cx="8215064" cy="1656184"/>
          </a:xfrm>
        </p:spPr>
        <p:txBody>
          <a:bodyPr/>
          <a:lstStyle/>
          <a:p>
            <a:r>
              <a:rPr lang="es-CO" dirty="0" smtClean="0">
                <a:latin typeface="Jokerman" pitchFamily="82" charset="0"/>
              </a:rPr>
              <a:t>ÁMBITO NACIONAL</a:t>
            </a:r>
            <a:endParaRPr lang="es-CO" dirty="0">
              <a:latin typeface="Jokerm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2348880"/>
            <a:ext cx="7854696" cy="4248472"/>
          </a:xfrm>
        </p:spPr>
        <p:txBody>
          <a:bodyPr/>
          <a:lstStyle/>
          <a:p>
            <a:pPr algn="l"/>
            <a:r>
              <a:rPr lang="es-CO" dirty="0" smtClean="0"/>
              <a:t>ORIGEN Y DESARROLLO</a:t>
            </a:r>
            <a:r>
              <a:rPr lang="es-CO" dirty="0" smtClean="0"/>
              <a:t>:</a:t>
            </a:r>
          </a:p>
          <a:p>
            <a:pPr algn="l"/>
            <a:endParaRPr lang="es-CO" dirty="0"/>
          </a:p>
          <a:p>
            <a:pPr algn="just"/>
            <a:r>
              <a:rPr lang="es-CO" dirty="0" smtClean="0"/>
              <a:t>Durante  </a:t>
            </a:r>
            <a:r>
              <a:rPr lang="es-CO" dirty="0" smtClean="0"/>
              <a:t>la época de los cuarenta se impulsa la investigación  psicológica experimental  y pedagógica  diferencial. El profesor  </a:t>
            </a:r>
            <a:r>
              <a:rPr lang="es-CO" dirty="0" err="1" smtClean="0"/>
              <a:t>Buyse</a:t>
            </a:r>
            <a:r>
              <a:rPr lang="es-CO" dirty="0" smtClean="0"/>
              <a:t>  al  finalizar esta época publica los artículos  sobre pedagogía  experimental</a:t>
            </a:r>
            <a:endParaRPr lang="es-CO" dirty="0"/>
          </a:p>
        </p:txBody>
      </p:sp>
    </p:spTree>
  </p:cSld>
  <p:clrMapOvr>
    <a:masterClrMapping/>
  </p:clrMapOvr>
  <p:transition spd="med">
    <p:wheel spokes="8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1066506">
            <a:off x="304511" y="599007"/>
            <a:ext cx="7851648" cy="1296144"/>
          </a:xfrm>
        </p:spPr>
        <p:txBody>
          <a:bodyPr>
            <a:normAutofit/>
          </a:bodyPr>
          <a:lstStyle/>
          <a:p>
            <a:pPr algn="ctr"/>
            <a:r>
              <a:rPr lang="es-CO" sz="4000" dirty="0" smtClean="0">
                <a:latin typeface="Jokerman" pitchFamily="82" charset="0"/>
              </a:rPr>
              <a:t>OBJETIVOS DEL PLAN DE INVESTIGACIÓN EDUCATIVA</a:t>
            </a:r>
            <a:endParaRPr lang="es-CO" sz="4000" dirty="0">
              <a:latin typeface="Jokerman" pitchFamily="82" charset="0"/>
            </a:endParaRPr>
          </a:p>
        </p:txBody>
      </p:sp>
      <p:pic>
        <p:nvPicPr>
          <p:cNvPr id="5" name="4 Imagen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2564904"/>
            <a:ext cx="2736304" cy="4005064"/>
          </a:xfrm>
          <a:prstGeom prst="rect">
            <a:avLst/>
          </a:prstGeom>
        </p:spPr>
      </p:pic>
      <p:pic>
        <p:nvPicPr>
          <p:cNvPr id="6" name="5 Imagen" descr="investigacion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87582">
            <a:off x="1048299" y="2844727"/>
            <a:ext cx="3668237" cy="3270627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779227">
            <a:off x="0" y="476672"/>
            <a:ext cx="91440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>
                <a:latin typeface="Jokerman" pitchFamily="82" charset="0"/>
              </a:rPr>
              <a:t>PRIORIDADES TEMÁTICAS..</a:t>
            </a:r>
            <a:endParaRPr lang="es-CO" dirty="0">
              <a:latin typeface="Jokerman" pitchFamily="82" charset="0"/>
            </a:endParaRPr>
          </a:p>
        </p:txBody>
      </p:sp>
      <p:pic>
        <p:nvPicPr>
          <p:cNvPr id="4" name="3 Imagen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92362">
            <a:off x="4958620" y="3283102"/>
            <a:ext cx="3415574" cy="2706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31250">
            <a:off x="1069773" y="2897915"/>
            <a:ext cx="2556595" cy="3153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999185">
            <a:off x="0" y="548680"/>
            <a:ext cx="9144000" cy="1368152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latin typeface="Jokerman" pitchFamily="82" charset="0"/>
              </a:rPr>
              <a:t>LÍNEAS DE INVESTIGACIÓN</a:t>
            </a:r>
            <a:endParaRPr lang="es-CO" dirty="0">
              <a:latin typeface="Jokerman" pitchFamily="82" charset="0"/>
            </a:endParaRPr>
          </a:p>
        </p:txBody>
      </p:sp>
      <p:pic>
        <p:nvPicPr>
          <p:cNvPr id="4" name="3 Imagen" descr="1235996_240055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33134">
            <a:off x="5049311" y="3283909"/>
            <a:ext cx="3547120" cy="2433444"/>
          </a:xfrm>
          <a:prstGeom prst="rect">
            <a:avLst/>
          </a:prstGeom>
        </p:spPr>
      </p:pic>
      <p:pic>
        <p:nvPicPr>
          <p:cNvPr id="5" name="4 Imagen" descr="lineas_de_investigaci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270050">
            <a:off x="395536" y="2636912"/>
            <a:ext cx="4320480" cy="3181350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CO" sz="8000" dirty="0" smtClean="0"/>
              <a:t>FIN</a:t>
            </a:r>
            <a:endParaRPr lang="es-CO" sz="8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135</Words>
  <Application>Microsoft Office PowerPoint</Application>
  <PresentationFormat>Presentación en pantalla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…TENDENCIAS DURANTE LOS OCHENTA…</vt:lpstr>
      <vt:lpstr>CARACTERÍSTICAS</vt:lpstr>
      <vt:lpstr>ÁMBITO NACIONAL</vt:lpstr>
      <vt:lpstr>OBJETIVOS DEL PLAN DE INVESTIGACIÓN EDUCATIVA</vt:lpstr>
      <vt:lpstr>PRIORIDADES TEMÁTICAS..</vt:lpstr>
      <vt:lpstr>LÍNEAS DE INVESTIGACIÓN</vt:lpstr>
      <vt:lpstr>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TENDENCIAS DURANTE LOS OCHENTA</dc:title>
  <dc:creator>acer</dc:creator>
  <cp:lastModifiedBy>Personal</cp:lastModifiedBy>
  <cp:revision>18</cp:revision>
  <dcterms:created xsi:type="dcterms:W3CDTF">2012-05-18T20:29:58Z</dcterms:created>
  <dcterms:modified xsi:type="dcterms:W3CDTF">2012-05-24T02:54:46Z</dcterms:modified>
</cp:coreProperties>
</file>