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1D52-760A-4479-9955-26576D03890F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CF637-9610-49A8-9E24-74FC6FF62D6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14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CF637-9610-49A8-9E24-74FC6FF62D6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CF637-9610-49A8-9E24-74FC6FF62D6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813425-353D-41F7-AEB3-8CB6BD712CBC}" type="datetimeFigureOut">
              <a:rPr lang="es-CO" smtClean="0"/>
              <a:pPr/>
              <a:t>06/04/2012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0FD340-5B5C-4663-86C9-581293337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8858280" cy="714355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INVESTIGACION CIENTIFICA</a:t>
            </a: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714356"/>
            <a:ext cx="6929486" cy="6572272"/>
          </a:xfrm>
        </p:spPr>
        <p:txBody>
          <a:bodyPr>
            <a:normAutofit fontScale="62500" lnSpcReduction="20000"/>
          </a:bodyPr>
          <a:lstStyle/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INTEGRANTES: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NATALY MONTOYA RIVADENEIRA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ANDY YULEI ROMERO ROSAS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KARINA  ANDREA RESTREPO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HASBLEIDY ESPINOSA VALENCIA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PAOLA  ANDREA BONILLA  RODRIGUEZ</a:t>
            </a:r>
          </a:p>
          <a:p>
            <a:endParaRPr lang="es-CO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1 SEMESTRE ACADEMICO GRUPO 2</a:t>
            </a:r>
          </a:p>
          <a:p>
            <a:endParaRPr lang="es-CO" sz="3600" dirty="0">
              <a:latin typeface="Arial" pitchFamily="34" charset="0"/>
              <a:cs typeface="Arial" pitchFamily="34" charset="0"/>
            </a:endParaRP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MAESTRA: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CLARA  AIDE  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GENERALIDADES DE LA INVESTIGACION Y PRACTICA PEDAGOGICA</a:t>
            </a:r>
          </a:p>
          <a:p>
            <a:endParaRPr lang="es-CO" sz="3600" dirty="0">
              <a:latin typeface="Arial" pitchFamily="34" charset="0"/>
              <a:cs typeface="Arial" pitchFamily="34" charset="0"/>
            </a:endParaRP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INSTITUCION EDUCATIVA NORMAL  SUPERIOR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FLORENCIA CAQUETA </a:t>
            </a:r>
          </a:p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endParaRPr lang="es-CO" dirty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O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CO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214346" y="1714488"/>
            <a:ext cx="978697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8000" b="1" cap="all" spc="0" dirty="0" smtClean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INVESTIGACION CIENTIFICA</a:t>
            </a:r>
            <a:endParaRPr lang="es-ES" sz="8000" b="1" cap="all" spc="0" dirty="0">
              <a:ln w="0"/>
              <a:solidFill>
                <a:schemeClr val="accent6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es-CO" dirty="0" smtClean="0">
                <a:latin typeface="Arial" pitchFamily="34" charset="0"/>
                <a:cs typeface="Arial" pitchFamily="34" charset="0"/>
              </a:rPr>
              <a:t>DEFINICION….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CO" sz="2800" dirty="0" smtClean="0">
                <a:latin typeface="Arial" pitchFamily="34" charset="0"/>
                <a:cs typeface="Arial" pitchFamily="34" charset="0"/>
              </a:rPr>
              <a:t>ES UNA ACTIVIDAD INTELECTUAL ORGANIZADA, DISCIPLINADA Y RIGUROSA. PARA LLEGAR AL CONOCIMIENTO CIENTIFICO CADA UNA DE LAS ACTIVIDADES ANTERIORES AN DE SER  SISTEMATICAS, CONTROLADAS Y INTENCIONAL.</a:t>
            </a:r>
          </a:p>
          <a:p>
            <a:pPr>
              <a:buFont typeface="Wingdings" pitchFamily="2" charset="2"/>
              <a:buChar char="v"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CO" sz="2800" dirty="0" smtClean="0">
                <a:latin typeface="Arial" pitchFamily="34" charset="0"/>
                <a:cs typeface="Arial" pitchFamily="34" charset="0"/>
              </a:rPr>
              <a:t>ESTA  A DE SER ORIENTADA  EN LA BUSQUEDA DE NUEVOS SABERES EL CUAL PERMITE EL ENRIQUECER DE LA CIENCIA.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CONCEPTOS…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s-CO" dirty="0" smtClean="0"/>
              <a:t>LA INVESTIGACION ES INDIPENSABLE PARA LA CIENCIA.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s-CO" dirty="0" smtClean="0"/>
              <a:t> ES FUNDAMENTAL PARA EL DESARROLLO DE LAS FUNCIONES DE  TEORIAS.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s-CO" dirty="0" smtClean="0"/>
              <a:t>FUNCIONES:  INICIA, REFORMA,DESVIA,Y CLARIFICA.</a:t>
            </a: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s-CO" dirty="0" smtClean="0"/>
              <a:t>HASTA EL SIGLO  XVIII LA INVESTIGACION NO FUE EXPLICITA.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CO" dirty="0" smtClean="0"/>
              <a:t>DESDE LA FILOSOFIA GRIEGA  ALGUNOS ASPECTOS  SE CENTRARON EN LOS PROBLEMAS DE LA LOGICA.</a:t>
            </a:r>
          </a:p>
          <a:p>
            <a:pPr>
              <a:buNone/>
            </a:pPr>
            <a:r>
              <a:rPr lang="es-CO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LA INVESTIGACION SE HIZO EFICAZ EN EL SIGLO XVIII.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LA </a:t>
            </a:r>
            <a:r>
              <a:rPr lang="es-CO" smtClean="0"/>
              <a:t>CIENCIA </a:t>
            </a:r>
            <a:r>
              <a:rPr lang="es-CO" smtClean="0"/>
              <a:t>EMPIEZA </a:t>
            </a:r>
            <a:r>
              <a:rPr lang="es-CO" dirty="0" smtClean="0"/>
              <a:t>A OCUPAR  EL PUESTO DE LA  FILOSOFIA.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LA INVESTAGACION ADQUIERE  NUEVOS CONOCIMIENTOS EN EL CAMPO ARTISTICOS, LITERARIOS  Y CIENTIFICOS.</a:t>
            </a:r>
          </a:p>
          <a:p>
            <a:pPr>
              <a:buFont typeface="Wingdings" pitchFamily="2" charset="2"/>
              <a:buChar char="v"/>
            </a:pPr>
            <a:endParaRPr lang="es-CO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15328" cy="1131910"/>
          </a:xfrm>
        </p:spPr>
        <p:txBody>
          <a:bodyPr/>
          <a:lstStyle/>
          <a:p>
            <a:r>
              <a:rPr lang="es-CO" dirty="0" smtClean="0"/>
              <a:t>FUNCIONES…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CO" dirty="0" smtClean="0"/>
              <a:t>DESCRIBE COMPRENDE EXPLICA Y TRANSFORMA  A LA REALIDAD.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CONFIGURA Y CONTRASTA ENPIRICAMENTE LAS TEORIAS.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UNA INVESTIGACION  ES CIENTIFICA A MEDIDA QUE TRANSPORTA INFORMACION Y CONTRASTA TEORIAS.</a:t>
            </a:r>
          </a:p>
          <a:p>
            <a:pPr>
              <a:buFont typeface="Wingdings" pitchFamily="2" charset="2"/>
              <a:buChar char="v"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TEORIAS ESENCIALES PARA LA CIENCIA.</a:t>
            </a:r>
          </a:p>
          <a:p>
            <a:pPr>
              <a:buFont typeface="Wingdings" pitchFamily="2" charset="2"/>
              <a:buChar char="v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CO" dirty="0" smtClean="0"/>
              <a:t> LA INVESTIGACION  TIENE ASIGNADA  TAREAS  CLAVES EN EL PROGRESO DE LAS CINCIAS .</a:t>
            </a:r>
          </a:p>
          <a:p>
            <a:pPr>
              <a:buFont typeface="Wingdings" pitchFamily="2" charset="2"/>
              <a:buChar char="v"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FUNCIONES  PRINCIPALES: ( INICIA, REFORMA,DESVIA,CLARFICA LAS TEORIAS).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PROCESO CICLICO DE LA INVESTIGACION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CO" dirty="0" smtClean="0"/>
              <a:t>REFLEJA LA SOLUCION  DE PROBLEMAS  GRACIAS  A LA INFORMACION DE LA INVESTIGACION.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LOS COMPONENTES  (DATOS ,TEORIAS, HIPOTESIS, ETC.) SE TRANSFORMAN MEDIANTE METODOS Y TECNICAS.</a:t>
            </a:r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LOS DATOS  SE TRANSFORMAN EN GENERALIZACIONES EMPIRICAS ATRAVES  DE ANALISIS DE DATOS.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301</Words>
  <Application>Microsoft Office PowerPoint</Application>
  <PresentationFormat>Presentación en pantalla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Vértice</vt:lpstr>
      <vt:lpstr>INVESTIGACION CIENTIFICA</vt:lpstr>
      <vt:lpstr>Presentación de PowerPoint</vt:lpstr>
      <vt:lpstr>DEFINICION….</vt:lpstr>
      <vt:lpstr>CONCEPTOS…</vt:lpstr>
      <vt:lpstr>Presentación de PowerPoint</vt:lpstr>
      <vt:lpstr>FUNCIONES…</vt:lpstr>
      <vt:lpstr>Presentación de PowerPoint</vt:lpstr>
      <vt:lpstr>PROCESO CICLICO DE LA INVESTIGACION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INVESTIGACION CIENTIFICA</dc:title>
  <dc:creator>USUARIO</dc:creator>
  <cp:lastModifiedBy>Acer</cp:lastModifiedBy>
  <cp:revision>17</cp:revision>
  <dcterms:created xsi:type="dcterms:W3CDTF">2012-03-31T16:13:19Z</dcterms:created>
  <dcterms:modified xsi:type="dcterms:W3CDTF">2012-04-06T23:48:19Z</dcterms:modified>
</cp:coreProperties>
</file>